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58" r:id="rId7"/>
    <p:sldId id="266" r:id="rId8"/>
    <p:sldId id="267" r:id="rId9"/>
    <p:sldId id="263" r:id="rId10"/>
    <p:sldId id="262" r:id="rId11"/>
    <p:sldId id="265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660"/>
  </p:normalViewPr>
  <p:slideViewPr>
    <p:cSldViewPr>
      <p:cViewPr varScale="1">
        <p:scale>
          <a:sx n="89" d="100"/>
          <a:sy n="89" d="100"/>
        </p:scale>
        <p:origin x="-1518" y="-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3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3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EF3D-5646-467A-B8BE-645B3EA9BDD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FDFCF-7D82-4EEE-B3C4-54E3F614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12" Type="http://schemas.openxmlformats.org/officeDocument/2006/relationships/slide" Target="slide8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1.gif"/><Relationship Id="rId5" Type="http://schemas.openxmlformats.org/officeDocument/2006/relationships/image" Target="../media/image6.gif"/><Relationship Id="rId15" Type="http://schemas.openxmlformats.org/officeDocument/2006/relationships/slide" Target="slide5.xml"/><Relationship Id="rId10" Type="http://schemas.openxmlformats.org/officeDocument/2006/relationships/image" Target="../media/image10.png"/><Relationship Id="rId4" Type="http://schemas.openxmlformats.org/officeDocument/2006/relationships/slide" Target="slide6.xml"/><Relationship Id="rId9" Type="http://schemas.openxmlformats.org/officeDocument/2006/relationships/slide" Target="slide7.xml"/><Relationship Id="rId1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6.xml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4.xml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slide" Target="slide6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4.xml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slide" Target="slide6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3.gif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56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1581150"/>
            <a:ext cx="4191000" cy="17526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00150"/>
            <a:ext cx="7772400" cy="24578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 App Project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by: </a:t>
            </a:r>
            <a:r>
              <a:rPr lang="en-US" sz="2400" dirty="0" err="1" smtClean="0">
                <a:solidFill>
                  <a:schemeClr val="bg1"/>
                </a:solidFill>
              </a:rPr>
              <a:t>Jamielyn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Agliam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</a:t>
            </a:r>
            <a:r>
              <a:rPr lang="en-US" dirty="0" smtClean="0"/>
              <a:t>name of </a:t>
            </a:r>
            <a:r>
              <a:rPr lang="en-US" dirty="0" smtClean="0"/>
              <a:t>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8285" y="3691459"/>
            <a:ext cx="23110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CORRECT!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56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1581150"/>
            <a:ext cx="4191000" cy="17526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00150"/>
            <a:ext cx="7772400" cy="2457814"/>
          </a:xfrm>
        </p:spPr>
        <p:txBody>
          <a:bodyPr>
            <a:normAutofit/>
          </a:bodyPr>
          <a:lstStyle/>
          <a:p>
            <a:r>
              <a:rPr lang="en-US" sz="11500" dirty="0" smtClean="0">
                <a:solidFill>
                  <a:schemeClr val="bg1"/>
                </a:solidFill>
              </a:rPr>
              <a:t>END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"/>
            <a:ext cx="9144000" cy="51486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047750"/>
            <a:ext cx="8077200" cy="35052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Purpose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47067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web app’s purpose is to give information or to educate children about the solar system in a more exciting way.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After learning about the basic information of the solar system, they would have a chance to test what they’ve learned through playing a game </a:t>
            </a:r>
            <a:r>
              <a:rPr lang="en-US" dirty="0" smtClean="0">
                <a:solidFill>
                  <a:schemeClr val="bg1"/>
                </a:solidFill>
              </a:rPr>
              <a:t>(quiz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454" y="742950"/>
            <a:ext cx="7010400" cy="3657600"/>
          </a:xfrm>
          <a:prstGeom prst="rect">
            <a:avLst/>
          </a:prstGeom>
          <a:solidFill>
            <a:schemeClr val="tx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1352550"/>
            <a:ext cx="5334000" cy="251460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114550"/>
            <a:ext cx="4343400" cy="990600"/>
          </a:xfrm>
          <a:prstGeom prst="rect">
            <a:avLst/>
          </a:prstGeom>
          <a:solidFill>
            <a:schemeClr val="accent4">
              <a:lumMod val="75000"/>
              <a:alpha val="82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33550"/>
            <a:ext cx="4876800" cy="175259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WEB APP DESIGN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4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5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6" name="Picture 1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7" name="Picture 1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0" name="Rectangle 19">
            <a:hlinkClick r:id="rId15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169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</a:t>
            </a:r>
            <a:r>
              <a:rPr lang="en-US" dirty="0" smtClean="0"/>
              <a:t>name of </a:t>
            </a:r>
            <a:r>
              <a:rPr lang="en-US" dirty="0" smtClean="0"/>
              <a:t>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>
            <a:hlinkClick r:id="rId5" action="ppaction://hlinksldjump"/>
          </p:cNvPr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hlinkClick r:id="rId5" action="ppaction://hlinksldjump"/>
          </p:cNvPr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>
            <a:hlinkClick r:id="rId6" action="ppaction://hlinksldjump"/>
          </p:cNvPr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>
            <a:hlinkClick r:id="rId5" action="ppaction://hlinksldjump"/>
          </p:cNvPr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804134" y="414544"/>
            <a:ext cx="2133600" cy="4629150"/>
          </a:xfrm>
          <a:prstGeom prst="roundRect">
            <a:avLst/>
          </a:prstGeom>
          <a:solidFill>
            <a:schemeClr val="bg2">
              <a:lumMod val="90000"/>
              <a:alpha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Planet Name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------------------------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Basic information about the planet…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Radius: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Mass: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Distance: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Rotation: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Moons:</a:t>
            </a:r>
          </a:p>
          <a:p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7433983" y="4528100"/>
            <a:ext cx="956982" cy="301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dobe Myungjo Std M" pitchFamily="18" charset="-128"/>
                <a:ea typeface="Adobe Myungjo Std M" pitchFamily="18" charset="-128"/>
              </a:rPr>
              <a:t>Close</a:t>
            </a:r>
            <a:endParaRPr lang="en-US" b="1" dirty="0">
              <a:solidFill>
                <a:schemeClr val="tx1"/>
              </a:solidFill>
              <a:latin typeface="Adobe Myungjo Std M" pitchFamily="18" charset="-128"/>
              <a:ea typeface="Adobe Myungjo Std M" pitchFamily="18" charset="-12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2" name="Rectangle 21">
            <a:hlinkClick r:id="rId13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804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733800" y="414544"/>
            <a:ext cx="2133600" cy="4629150"/>
          </a:xfrm>
          <a:prstGeom prst="roundRect">
            <a:avLst/>
          </a:prstGeom>
          <a:solidFill>
            <a:schemeClr val="bg2">
              <a:lumMod val="9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Planet Name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------------------------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Basic information about the planet…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Radius: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Mass: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Distance: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Rotation: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Moons:</a:t>
            </a:r>
          </a:p>
          <a:p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3" action="ppaction://hlinksldjump"/>
          </p:cNvPr>
          <p:cNvSpPr/>
          <p:nvPr/>
        </p:nvSpPr>
        <p:spPr>
          <a:xfrm>
            <a:off x="4377018" y="4528100"/>
            <a:ext cx="956982" cy="301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dobe Myungjo Std M" pitchFamily="18" charset="-128"/>
                <a:ea typeface="Adobe Myungjo Std M" pitchFamily="18" charset="-128"/>
              </a:rPr>
              <a:t>Close</a:t>
            </a:r>
            <a:endParaRPr lang="en-US" b="1" dirty="0">
              <a:solidFill>
                <a:schemeClr val="tx1"/>
              </a:solidFill>
              <a:latin typeface="Adobe Myungjo Std M" pitchFamily="18" charset="-128"/>
              <a:ea typeface="Adobe Myungjo Std M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721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00" y="229037"/>
            <a:ext cx="3733800" cy="491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0957" y="2648630"/>
            <a:ext cx="666793" cy="741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35" y="2909766"/>
            <a:ext cx="225804" cy="219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2143">
            <a:off x="2474947" y="2601477"/>
            <a:ext cx="730272" cy="790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44708">
            <a:off x="3481192" y="2731478"/>
            <a:ext cx="634599" cy="59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0558">
            <a:off x="5889939" y="2417830"/>
            <a:ext cx="1974490" cy="1203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2394944"/>
            <a:ext cx="1091836" cy="124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1000" y="2888538"/>
            <a:ext cx="389965" cy="397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29119"/>
            <a:ext cx="668612" cy="70624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476500" y="1333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(Click the planets to see its information)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22" name="Rectangle 21">
            <a:hlinkClick r:id="rId12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638800" y="411630"/>
            <a:ext cx="2133600" cy="4629150"/>
          </a:xfrm>
          <a:prstGeom prst="roundRect">
            <a:avLst/>
          </a:prstGeom>
          <a:solidFill>
            <a:schemeClr val="bg2">
              <a:lumMod val="90000"/>
              <a:alpha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Planet Name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------------------------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Basic information about the planet…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Radius: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Mass: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Distance: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Rotation: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Moons:</a:t>
            </a:r>
          </a:p>
          <a:p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3" action="ppaction://hlinksldjump"/>
          </p:cNvPr>
          <p:cNvSpPr/>
          <p:nvPr/>
        </p:nvSpPr>
        <p:spPr>
          <a:xfrm>
            <a:off x="6205818" y="4528100"/>
            <a:ext cx="956982" cy="301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dobe Myungjo Std M" pitchFamily="18" charset="-128"/>
                <a:ea typeface="Adobe Myungjo Std M" pitchFamily="18" charset="-128"/>
              </a:rPr>
              <a:t>Close</a:t>
            </a:r>
            <a:endParaRPr lang="en-US" b="1" dirty="0">
              <a:solidFill>
                <a:schemeClr val="tx1"/>
              </a:solidFill>
              <a:latin typeface="Adobe Myungjo Std M" pitchFamily="18" charset="-128"/>
              <a:ea typeface="Adobe Myungjo Std M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3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76500" y="57150"/>
            <a:ext cx="4495800" cy="14478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SOLAR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55184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LEARN</a:t>
            </a:r>
            <a:endParaRPr lang="en-US" sz="1400" b="1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192365" y="1451834"/>
            <a:ext cx="674291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PLAY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 flipH="1">
            <a:off x="2505635" y="1982545"/>
            <a:ext cx="4343400" cy="2911064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AutoNum type="arabicPeriod"/>
            </a:pPr>
            <a:r>
              <a:rPr lang="en-US" dirty="0" smtClean="0"/>
              <a:t>What is the </a:t>
            </a:r>
            <a:r>
              <a:rPr lang="en-US" dirty="0" smtClean="0"/>
              <a:t>name of </a:t>
            </a:r>
            <a:r>
              <a:rPr lang="en-US" dirty="0" smtClean="0"/>
              <a:t>this planet?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 smtClean="0"/>
              <a:t>	a. Jupiter</a:t>
            </a:r>
          </a:p>
          <a:p>
            <a:r>
              <a:rPr lang="en-US" dirty="0" smtClean="0"/>
              <a:t>	b. Mars</a:t>
            </a:r>
          </a:p>
          <a:p>
            <a:r>
              <a:rPr lang="en-US" dirty="0" smtClean="0"/>
              <a:t>	c. Saturn</a:t>
            </a:r>
          </a:p>
          <a:p>
            <a:r>
              <a:rPr lang="en-US" dirty="0" smtClean="0"/>
              <a:t>	d. Neptune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4491" y="2660949"/>
            <a:ext cx="1485687" cy="97110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80099" y="36385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0099" y="39055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80099" y="4171950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80099" y="4438986"/>
            <a:ext cx="101301" cy="1139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7335" y="3650645"/>
            <a:ext cx="22229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WRONG</a:t>
            </a:r>
            <a:endParaRPr 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6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173</Words>
  <Application>Microsoft Office PowerPoint</Application>
  <PresentationFormat>On-screen Show (16:9)</PresentationFormat>
  <Paragraphs>89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Web App Project  by: Jamielyn Agliam</vt:lpstr>
      <vt:lpstr>Purpose</vt:lpstr>
      <vt:lpstr>WEB APP DESIGN</vt:lpstr>
      <vt:lpstr>SOLAR SYSTEM (Click the planets to see its information)</vt:lpstr>
      <vt:lpstr>SOLAR SYSTEM</vt:lpstr>
      <vt:lpstr>SOLAR SYSTEM (Click the planets to see its information)</vt:lpstr>
      <vt:lpstr>SOLAR SYSTEM (Click the planets to see its information)</vt:lpstr>
      <vt:lpstr>SOLAR SYSTEM (Click the planets to see its information)</vt:lpstr>
      <vt:lpstr>SOLAR SYSTEM</vt:lpstr>
      <vt:lpstr>SOLAR SYSTEM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Jamie Agliam</cp:lastModifiedBy>
  <cp:revision>16</cp:revision>
  <dcterms:created xsi:type="dcterms:W3CDTF">2019-02-21T03:28:00Z</dcterms:created>
  <dcterms:modified xsi:type="dcterms:W3CDTF">2019-03-20T11:37:35Z</dcterms:modified>
</cp:coreProperties>
</file>